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21388388" cy="30248225"/>
  <p:notesSz cx="20929600" cy="29819600"/>
  <p:defaultTextStyle>
    <a:defPPr>
      <a:defRPr lang="de-DE"/>
    </a:defPPr>
    <a:lvl1pPr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1474788" indent="-1017588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2949575" indent="-2035175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4424363" indent="-3052763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5900738" indent="-4071938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 showGuides="1">
      <p:cViewPr>
        <p:scale>
          <a:sx n="40" d="100"/>
          <a:sy n="40" d="100"/>
        </p:scale>
        <p:origin x="-840" y="1284"/>
      </p:cViewPr>
      <p:guideLst>
        <p:guide orient="horz" pos="9527"/>
        <p:guide pos="67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1855450" y="0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FB54C-5129-4003-A5DA-FCB04464933A}" type="datetimeFigureOut">
              <a:rPr lang="de-DE" smtClean="0"/>
              <a:pPr/>
              <a:t>31.05.2012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511925" y="2236788"/>
            <a:ext cx="790575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092325" y="14163675"/>
            <a:ext cx="16744950" cy="13419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28324175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1855450" y="28324175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2388-3612-4AFE-83B9-B7E2BBBDEC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4129" y="9396558"/>
            <a:ext cx="18180130" cy="64837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8258" y="17140661"/>
            <a:ext cx="14971872" cy="7730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5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6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1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2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6E69-E833-4BF9-91AC-A13F30B7D5AB}" type="datetimeFigureOut">
              <a:rPr lang="de-DE"/>
              <a:pPr>
                <a:defRPr/>
              </a:pPr>
              <a:t>31.05.2012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475E-DF66-4984-9D64-6209089AFC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D418-80A1-4BE4-832A-1452C7836C88}" type="datetimeFigureOut">
              <a:rPr lang="de-DE"/>
              <a:pPr>
                <a:defRPr/>
              </a:pPr>
              <a:t>31.05.2012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D256-AE46-4FD2-BDDD-B725E13753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1343273" y="7562059"/>
            <a:ext cx="15929893" cy="161113809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42452" y="7562059"/>
            <a:ext cx="47444347" cy="161113809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78D1-D7D9-4758-AC0C-69E7517A4B6B}" type="datetimeFigureOut">
              <a:rPr lang="de-DE"/>
              <a:pPr>
                <a:defRPr/>
              </a:pPr>
              <a:t>31.05.2012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BB4A-DD5D-4B15-B29D-B835565F3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24A7-3629-4826-8CD9-BB8D3041CB74}" type="datetimeFigureOut">
              <a:rPr lang="de-DE"/>
              <a:pPr>
                <a:defRPr/>
              </a:pPr>
              <a:t>31.05.2012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E33B-A84D-475A-8D18-C3093637A6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9535" y="19437288"/>
            <a:ext cx="18180130" cy="6007633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89535" y="12820490"/>
            <a:ext cx="18180130" cy="6616797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529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0584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587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116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645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17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2704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233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B71E-75D4-47BB-A44C-D07DEB1EA7F2}" type="datetimeFigureOut">
              <a:rPr lang="de-DE"/>
              <a:pPr>
                <a:defRPr/>
              </a:pPr>
              <a:t>31.05.2012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8C66-ABE2-47C7-9BFF-4ADA1E3D41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42452" y="44062986"/>
            <a:ext cx="31685264" cy="124612882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584191" y="44062986"/>
            <a:ext cx="31688976" cy="124612882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A6CA-4BF1-4379-89C3-686727D658CC}" type="datetimeFigureOut">
              <a:rPr lang="de-DE"/>
              <a:pPr>
                <a:defRPr/>
              </a:pPr>
              <a:t>31.05.2012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5ED2-7BE9-4733-A289-4B82F5EE40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420" y="1211332"/>
            <a:ext cx="19249549" cy="5041371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420" y="6770843"/>
            <a:ext cx="9450252" cy="2821765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5292" indent="0">
              <a:buNone/>
              <a:defRPr sz="6400" b="1"/>
            </a:lvl2pPr>
            <a:lvl3pPr marL="2950584" indent="0">
              <a:buNone/>
              <a:defRPr sz="5800" b="1"/>
            </a:lvl3pPr>
            <a:lvl4pPr marL="4425876" indent="0">
              <a:buNone/>
              <a:defRPr sz="5200" b="1"/>
            </a:lvl4pPr>
            <a:lvl5pPr marL="5901167" indent="0">
              <a:buNone/>
              <a:defRPr sz="5200" b="1"/>
            </a:lvl5pPr>
            <a:lvl6pPr marL="7376459" indent="0">
              <a:buNone/>
              <a:defRPr sz="5200" b="1"/>
            </a:lvl6pPr>
            <a:lvl7pPr marL="8851751" indent="0">
              <a:buNone/>
              <a:defRPr sz="5200" b="1"/>
            </a:lvl7pPr>
            <a:lvl8pPr marL="10327043" indent="0">
              <a:buNone/>
              <a:defRPr sz="5200" b="1"/>
            </a:lvl8pPr>
            <a:lvl9pPr marL="11802334" indent="0">
              <a:buNone/>
              <a:defRPr sz="5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420" y="9592609"/>
            <a:ext cx="9450252" cy="17427741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0865005" y="6770843"/>
            <a:ext cx="9453965" cy="2821765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5292" indent="0">
              <a:buNone/>
              <a:defRPr sz="6400" b="1"/>
            </a:lvl2pPr>
            <a:lvl3pPr marL="2950584" indent="0">
              <a:buNone/>
              <a:defRPr sz="5800" b="1"/>
            </a:lvl3pPr>
            <a:lvl4pPr marL="4425876" indent="0">
              <a:buNone/>
              <a:defRPr sz="5200" b="1"/>
            </a:lvl4pPr>
            <a:lvl5pPr marL="5901167" indent="0">
              <a:buNone/>
              <a:defRPr sz="5200" b="1"/>
            </a:lvl5pPr>
            <a:lvl6pPr marL="7376459" indent="0">
              <a:buNone/>
              <a:defRPr sz="5200" b="1"/>
            </a:lvl6pPr>
            <a:lvl7pPr marL="8851751" indent="0">
              <a:buNone/>
              <a:defRPr sz="5200" b="1"/>
            </a:lvl7pPr>
            <a:lvl8pPr marL="10327043" indent="0">
              <a:buNone/>
              <a:defRPr sz="5200" b="1"/>
            </a:lvl8pPr>
            <a:lvl9pPr marL="11802334" indent="0">
              <a:buNone/>
              <a:defRPr sz="5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0865005" y="9592609"/>
            <a:ext cx="9453965" cy="17427741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6B749-982B-481A-8CE1-50B6705CE882}" type="datetimeFigureOut">
              <a:rPr lang="de-DE"/>
              <a:pPr>
                <a:defRPr/>
              </a:pPr>
              <a:t>31.05.2012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C5E1-70AD-49B6-8EBB-337E2EADAE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0C4F-7D83-47F0-8565-5CF7B9F9192D}" type="datetimeFigureOut">
              <a:rPr lang="de-DE"/>
              <a:pPr>
                <a:defRPr/>
              </a:pPr>
              <a:t>31.05.2012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CA43-42F8-4D7F-A8AC-590B26DF9C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F764-79C6-4DB5-9C3C-9E70D0ABC513}" type="datetimeFigureOut">
              <a:rPr lang="de-DE"/>
              <a:pPr>
                <a:defRPr/>
              </a:pPr>
              <a:t>31.05.2012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0B6C-65FA-4378-81CF-EDDE7F3535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421" y="1204328"/>
            <a:ext cx="7036632" cy="5125394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2266" y="1204330"/>
            <a:ext cx="11956703" cy="25816022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9421" y="6329724"/>
            <a:ext cx="7036632" cy="20690628"/>
          </a:xfrm>
        </p:spPr>
        <p:txBody>
          <a:bodyPr/>
          <a:lstStyle>
            <a:lvl1pPr marL="0" indent="0">
              <a:buNone/>
              <a:defRPr sz="4500"/>
            </a:lvl1pPr>
            <a:lvl2pPr marL="1475292" indent="0">
              <a:buNone/>
              <a:defRPr sz="3900"/>
            </a:lvl2pPr>
            <a:lvl3pPr marL="2950584" indent="0">
              <a:buNone/>
              <a:defRPr sz="3200"/>
            </a:lvl3pPr>
            <a:lvl4pPr marL="4425876" indent="0">
              <a:buNone/>
              <a:defRPr sz="2900"/>
            </a:lvl4pPr>
            <a:lvl5pPr marL="5901167" indent="0">
              <a:buNone/>
              <a:defRPr sz="2900"/>
            </a:lvl5pPr>
            <a:lvl6pPr marL="7376459" indent="0">
              <a:buNone/>
              <a:defRPr sz="2900"/>
            </a:lvl6pPr>
            <a:lvl7pPr marL="8851751" indent="0">
              <a:buNone/>
              <a:defRPr sz="2900"/>
            </a:lvl7pPr>
            <a:lvl8pPr marL="10327043" indent="0">
              <a:buNone/>
              <a:defRPr sz="2900"/>
            </a:lvl8pPr>
            <a:lvl9pPr marL="11802334" indent="0">
              <a:buNone/>
              <a:defRPr sz="2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1B04-471B-4335-BF47-10B36A0D7679}" type="datetimeFigureOut">
              <a:rPr lang="de-DE"/>
              <a:pPr>
                <a:defRPr/>
              </a:pPr>
              <a:t>31.05.2012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3B69-0020-4465-AC33-C4AFFA7AD8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2274" y="21173757"/>
            <a:ext cx="12833033" cy="2499682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192274" y="2702735"/>
            <a:ext cx="12833033" cy="1814893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5292" indent="0">
              <a:buNone/>
              <a:defRPr sz="9000"/>
            </a:lvl2pPr>
            <a:lvl3pPr marL="2950584" indent="0">
              <a:buNone/>
              <a:defRPr sz="7800"/>
            </a:lvl3pPr>
            <a:lvl4pPr marL="4425876" indent="0">
              <a:buNone/>
              <a:defRPr sz="6400"/>
            </a:lvl4pPr>
            <a:lvl5pPr marL="5901167" indent="0">
              <a:buNone/>
              <a:defRPr sz="6400"/>
            </a:lvl5pPr>
            <a:lvl6pPr marL="7376459" indent="0">
              <a:buNone/>
              <a:defRPr sz="6400"/>
            </a:lvl6pPr>
            <a:lvl7pPr marL="8851751" indent="0">
              <a:buNone/>
              <a:defRPr sz="6400"/>
            </a:lvl7pPr>
            <a:lvl8pPr marL="10327043" indent="0">
              <a:buNone/>
              <a:defRPr sz="6400"/>
            </a:lvl8pPr>
            <a:lvl9pPr marL="11802334" indent="0">
              <a:buNone/>
              <a:defRPr sz="64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192274" y="23673439"/>
            <a:ext cx="12833033" cy="3549963"/>
          </a:xfrm>
        </p:spPr>
        <p:txBody>
          <a:bodyPr/>
          <a:lstStyle>
            <a:lvl1pPr marL="0" indent="0">
              <a:buNone/>
              <a:defRPr sz="4500"/>
            </a:lvl1pPr>
            <a:lvl2pPr marL="1475292" indent="0">
              <a:buNone/>
              <a:defRPr sz="3900"/>
            </a:lvl2pPr>
            <a:lvl3pPr marL="2950584" indent="0">
              <a:buNone/>
              <a:defRPr sz="3200"/>
            </a:lvl3pPr>
            <a:lvl4pPr marL="4425876" indent="0">
              <a:buNone/>
              <a:defRPr sz="2900"/>
            </a:lvl4pPr>
            <a:lvl5pPr marL="5901167" indent="0">
              <a:buNone/>
              <a:defRPr sz="2900"/>
            </a:lvl5pPr>
            <a:lvl6pPr marL="7376459" indent="0">
              <a:buNone/>
              <a:defRPr sz="2900"/>
            </a:lvl6pPr>
            <a:lvl7pPr marL="8851751" indent="0">
              <a:buNone/>
              <a:defRPr sz="2900"/>
            </a:lvl7pPr>
            <a:lvl8pPr marL="10327043" indent="0">
              <a:buNone/>
              <a:defRPr sz="2900"/>
            </a:lvl8pPr>
            <a:lvl9pPr marL="11802334" indent="0">
              <a:buNone/>
              <a:defRPr sz="2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7DAE-1A56-41AE-815D-6DCF89F4CF97}" type="datetimeFigureOut">
              <a:rPr lang="de-DE"/>
              <a:pPr>
                <a:defRPr/>
              </a:pPr>
              <a:t>31.05.2012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8E21-0C80-4097-80DC-69FD8CF4F0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069975" y="1211263"/>
            <a:ext cx="1924843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058" tIns="147529" rIns="295058" bIns="1475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069975" y="7058025"/>
            <a:ext cx="19248438" cy="1996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058" tIns="147529" rIns="295058" bIns="147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69975" y="28035250"/>
            <a:ext cx="4989513" cy="1611313"/>
          </a:xfrm>
          <a:prstGeom prst="rect">
            <a:avLst/>
          </a:prstGeom>
        </p:spPr>
        <p:txBody>
          <a:bodyPr vert="horz" wrap="square" lIns="295058" tIns="147529" rIns="295058" bIns="147529" numCol="1" anchor="ctr" anchorCtr="0" compatLnSpc="1">
            <a:prstTxWarp prst="textNoShape">
              <a:avLst/>
            </a:prstTxWarp>
          </a:bodyPr>
          <a:lstStyle>
            <a:lvl1pPr>
              <a:defRPr sz="3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80BD02-1211-4B64-8E6A-05CDE411CC39}" type="datetimeFigureOut">
              <a:rPr lang="de-DE"/>
              <a:pPr>
                <a:defRPr/>
              </a:pPr>
              <a:t>31.05.2012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307263" y="28035250"/>
            <a:ext cx="6773862" cy="1611313"/>
          </a:xfrm>
          <a:prstGeom prst="rect">
            <a:avLst/>
          </a:prstGeom>
        </p:spPr>
        <p:txBody>
          <a:bodyPr vert="horz" lIns="295058" tIns="147529" rIns="295058" bIns="147529" rtlCol="0" anchor="ctr"/>
          <a:lstStyle>
            <a:lvl1pPr algn="ctr" defTabSz="1475292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328900" y="28035250"/>
            <a:ext cx="4989513" cy="1611313"/>
          </a:xfrm>
          <a:prstGeom prst="rect">
            <a:avLst/>
          </a:prstGeom>
        </p:spPr>
        <p:txBody>
          <a:bodyPr vert="horz" wrap="square" lIns="295058" tIns="147529" rIns="295058" bIns="147529" numCol="1" anchor="ctr" anchorCtr="0" compatLnSpc="1">
            <a:prstTxWarp prst="textNoShape">
              <a:avLst/>
            </a:prstTxWarp>
          </a:bodyPr>
          <a:lstStyle>
            <a:lvl1pPr algn="r">
              <a:defRPr sz="3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9F0C62-F2A0-4668-AF94-7755F53673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4788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1474788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1474788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1474788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1474788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1104900" indent="-1104900" algn="l" defTabSz="14747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2397125" indent="-920750" algn="l" defTabSz="14747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3687763" indent="-736600" algn="l" defTabSz="14747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162550" indent="-736600" algn="l" defTabSz="14747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6637338" indent="-736600" algn="l" defTabSz="14747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8114105" indent="-737646" algn="l" defTabSz="1475292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89397" indent="-737646" algn="l" defTabSz="1475292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4689" indent="-737646" algn="l" defTabSz="1475292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9980" indent="-737646" algn="l" defTabSz="1475292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7529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92" algn="l" defTabSz="147529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0584" algn="l" defTabSz="147529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5876" algn="l" defTabSz="147529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1167" algn="l" defTabSz="147529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6459" algn="l" defTabSz="147529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1751" algn="l" defTabSz="147529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7043" algn="l" defTabSz="147529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2334" algn="l" defTabSz="147529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3" descr="Plakat_Template_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364575" cy="302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2"/>
          <p:cNvPicPr>
            <a:picLocks noChangeAspect="1"/>
          </p:cNvPicPr>
          <p:nvPr/>
        </p:nvPicPr>
        <p:blipFill>
          <a:blip r:embed="rId3" cstate="print"/>
          <a:srcRect l="19305" r="18343"/>
          <a:stretch>
            <a:fillRect/>
          </a:stretch>
        </p:blipFill>
        <p:spPr bwMode="auto">
          <a:xfrm>
            <a:off x="761198" y="20434015"/>
            <a:ext cx="6708368" cy="6724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\\ug-uzdv-fs1\user\jahnke\Eigene Bilder\Bild2.jpg"/>
          <p:cNvPicPr>
            <a:picLocks noChangeAspect="1" noChangeArrowheads="1"/>
          </p:cNvPicPr>
          <p:nvPr/>
        </p:nvPicPr>
        <p:blipFill>
          <a:blip r:embed="rId4"/>
          <a:srcRect l="18638" r="14722" b="12383"/>
          <a:stretch>
            <a:fillRect/>
          </a:stretch>
        </p:blipFill>
        <p:spPr bwMode="auto">
          <a:xfrm>
            <a:off x="761198" y="13967852"/>
            <a:ext cx="7117106" cy="5852016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4653017" y="4508938"/>
            <a:ext cx="1253139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Virtuelle Studienorientierung und Online </a:t>
            </a:r>
            <a:r>
              <a:rPr lang="de-DE" b="1" dirty="0" err="1" smtClean="0"/>
              <a:t>Self</a:t>
            </a:r>
            <a:r>
              <a:rPr lang="de-DE" b="1" dirty="0" smtClean="0"/>
              <a:t> </a:t>
            </a:r>
            <a:r>
              <a:rPr lang="de-DE" b="1" dirty="0" err="1" smtClean="0"/>
              <a:t>Assessment</a:t>
            </a:r>
            <a:r>
              <a:rPr lang="de-DE" b="1" dirty="0" smtClean="0"/>
              <a:t> an der Universität Göttingen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999890" y="7630510"/>
            <a:ext cx="945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999890" y="7157545"/>
            <a:ext cx="1847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544910" y="8615395"/>
            <a:ext cx="1847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729641" y="8615395"/>
            <a:ext cx="1847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878304" y="7630510"/>
            <a:ext cx="6972813" cy="1123384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Aufbau </a:t>
            </a:r>
          </a:p>
          <a:p>
            <a:pPr algn="ctr"/>
            <a:endParaRPr lang="de-DE" sz="3200" b="1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+mn-lt"/>
              </a:rPr>
              <a:t> Information</a:t>
            </a:r>
            <a:r>
              <a:rPr lang="de-DE" sz="3200" b="1" dirty="0" smtClean="0">
                <a:latin typeface="+mn-lt"/>
              </a:rPr>
              <a:t> </a:t>
            </a:r>
            <a:r>
              <a:rPr lang="de-DE" sz="3200" dirty="0" smtClean="0">
                <a:latin typeface="+mn-lt"/>
              </a:rPr>
              <a:t>über Aufbau und Inhalte  des jeweiligen Studiengangs</a:t>
            </a:r>
          </a:p>
          <a:p>
            <a:pPr lvl="1">
              <a:buFont typeface="Arial" pitchFamily="34" charset="0"/>
              <a:buChar char="•"/>
            </a:pPr>
            <a:endParaRPr lang="de-DE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+mn-lt"/>
              </a:rPr>
              <a:t> Zentrale Frage: Stimmen Erwartungen mit den Anforderungen und dem Angebot überein?</a:t>
            </a:r>
          </a:p>
          <a:p>
            <a:pPr lvl="1">
              <a:buFont typeface="Arial" pitchFamily="34" charset="0"/>
              <a:buChar char="•"/>
            </a:pPr>
            <a:endParaRPr lang="de-DE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+mn-lt"/>
              </a:rPr>
              <a:t> Teilnehmer durchlaufen Fragen und Übungen in den Bereichen</a:t>
            </a:r>
          </a:p>
          <a:p>
            <a:pPr lvl="1"/>
            <a:r>
              <a:rPr lang="de-DE" sz="3200" dirty="0" smtClean="0">
                <a:latin typeface="+mn-lt"/>
              </a:rPr>
              <a:t>	Berufswelt</a:t>
            </a:r>
          </a:p>
          <a:p>
            <a:pPr lvl="1"/>
            <a:r>
              <a:rPr lang="de-DE" sz="3200" dirty="0" smtClean="0">
                <a:latin typeface="+mn-lt"/>
              </a:rPr>
              <a:t>	Studium</a:t>
            </a:r>
          </a:p>
          <a:p>
            <a:pPr lvl="1"/>
            <a:r>
              <a:rPr lang="de-DE" sz="3200" dirty="0" smtClean="0">
                <a:latin typeface="+mn-lt"/>
              </a:rPr>
              <a:t>	Studienorganisation</a:t>
            </a:r>
          </a:p>
          <a:p>
            <a:pPr lvl="1"/>
            <a:r>
              <a:rPr lang="de-DE" sz="3200" dirty="0" smtClean="0">
                <a:latin typeface="+mn-lt"/>
              </a:rPr>
              <a:t>	Anforderung</a:t>
            </a:r>
          </a:p>
          <a:p>
            <a:r>
              <a:rPr lang="de-DE" sz="3200" dirty="0" smtClean="0">
                <a:latin typeface="+mn-lt"/>
              </a:rPr>
              <a:t>	Studienkultur</a:t>
            </a:r>
          </a:p>
          <a:p>
            <a:pPr lvl="1">
              <a:buFont typeface="Arial" pitchFamily="34" charset="0"/>
              <a:buChar char="•"/>
            </a:pPr>
            <a:endParaRPr lang="de-DE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+mn-lt"/>
              </a:rPr>
              <a:t> Dauer der einzelnen Kapitel zwischen 5-15 Minuten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+mn-lt"/>
              </a:rPr>
              <a:t> Gesamtdauer 50 Minuten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878304" y="18864356"/>
            <a:ext cx="6972813" cy="31700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„Endlich kann ich vorher ausprobieren, wie viele </a:t>
            </a:r>
            <a:r>
              <a:rPr lang="de-DE" sz="4000" b="1" dirty="0" err="1" smtClean="0"/>
              <a:t>Mathekenntnisse</a:t>
            </a:r>
            <a:r>
              <a:rPr lang="de-DE" sz="4000" b="1" dirty="0" smtClean="0"/>
              <a:t> ich für ein BWL Studium mitbringen muss.“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49517" y="7630510"/>
            <a:ext cx="184731" cy="9848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981916" y="7662040"/>
            <a:ext cx="6617064" cy="5816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smtClean="0"/>
              <a:t>Ausgangssituation</a:t>
            </a:r>
          </a:p>
          <a:p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Information über Studienangebot und  Studienstart über Homepage, Flyer und Anzeigen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Neues multimediales Angebot: Zugang für eine Zielgruppe, die sich hauptsächlich im Web informiert</a:t>
            </a:r>
          </a:p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5450207" y="7630510"/>
            <a:ext cx="4666593" cy="1280350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Ziele</a:t>
            </a:r>
          </a:p>
          <a:p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Verbesserung der Passung  von Studierenden zum jeweiligen Studienangebot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Abgleich von Studierendenerwartung und Studienangebot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Reduzierung der </a:t>
            </a:r>
            <a:r>
              <a:rPr lang="de-DE" sz="3200" dirty="0" err="1" smtClean="0"/>
              <a:t>Abbrecherquoten</a:t>
            </a:r>
            <a:endParaRPr lang="de-DE" sz="3200" dirty="0" smtClean="0"/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Senkung der durchschnittlichen Studienzeit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Steigerung des Bekanntheitsgrades der Studienangebote und des Studienstandorts über digitale Formate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endParaRPr lang="de-DE" sz="3200" dirty="0"/>
          </a:p>
        </p:txBody>
      </p:sp>
      <p:sp>
        <p:nvSpPr>
          <p:cNvPr id="23" name="Textfeld 22"/>
          <p:cNvSpPr txBox="1"/>
          <p:nvPr/>
        </p:nvSpPr>
        <p:spPr>
          <a:xfrm>
            <a:off x="15450207" y="22034455"/>
            <a:ext cx="46665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„Durch das </a:t>
            </a:r>
            <a:r>
              <a:rPr lang="de-DE" sz="4000" b="1" dirty="0" err="1" smtClean="0"/>
              <a:t>Self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Assessment</a:t>
            </a:r>
            <a:r>
              <a:rPr lang="de-DE" sz="4000" b="1" dirty="0" smtClean="0"/>
              <a:t> habe ich bereits vor meiner Einschreibung wichtige Einblicke ins Chemie Studium erhalten.“</a:t>
            </a:r>
            <a:endParaRPr lang="de-DE" sz="4000" b="1" dirty="0"/>
          </a:p>
        </p:txBody>
      </p:sp>
      <p:pic>
        <p:nvPicPr>
          <p:cNvPr id="29" name="Grafik 1"/>
          <p:cNvPicPr>
            <a:picLocks/>
          </p:cNvPicPr>
          <p:nvPr/>
        </p:nvPicPr>
        <p:blipFill>
          <a:blip r:embed="rId5" cstate="print"/>
          <a:srcRect l="19574" r="19574" b="15821"/>
          <a:stretch>
            <a:fillRect/>
          </a:stretch>
        </p:blipFill>
        <p:spPr bwMode="auto">
          <a:xfrm>
            <a:off x="8355723" y="22300325"/>
            <a:ext cx="5927836" cy="591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981916" y="28661710"/>
            <a:ext cx="19923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Christina Höhmann</a:t>
            </a:r>
          </a:p>
          <a:p>
            <a:pPr algn="ctr"/>
            <a:r>
              <a:rPr lang="de-DE" sz="3200" b="1" dirty="0" smtClean="0"/>
              <a:t>Projekt: Virtuelle Studienorientierung</a:t>
            </a:r>
          </a:p>
          <a:p>
            <a:pPr algn="ctr"/>
            <a:r>
              <a:rPr lang="de-DE" sz="3200" b="1" dirty="0" smtClean="0"/>
              <a:t>www.studienorientierung.uni-goettingen.de</a:t>
            </a:r>
            <a:endParaRPr lang="de-DE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Benutzerdefiniert</PresentationFormat>
  <Paragraphs>38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Folie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Bruno Rothe</dc:creator>
  <cp:lastModifiedBy>Ihr Benutzername</cp:lastModifiedBy>
  <cp:revision>119</cp:revision>
  <dcterms:created xsi:type="dcterms:W3CDTF">2011-11-21T09:16:03Z</dcterms:created>
  <dcterms:modified xsi:type="dcterms:W3CDTF">2012-05-31T06:37:39Z</dcterms:modified>
</cp:coreProperties>
</file>